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29E1-F142-4507-972C-0D8149F5E907}" type="datetimeFigureOut">
              <a:rPr lang="nl-NL" smtClean="0"/>
              <a:pPr/>
              <a:t>17-11-2010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C108E-D3DC-43C9-8D5B-592CD477BD1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\\hgvss03\home_pl$\kolr\My Pictures\duurzaamheid1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\\hgvss03\home_pl$\kolr\My Pictures\duurzaamheid2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Office PowerPoint</Application>
  <PresentationFormat>Diavoorstelling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 Theme</vt:lpstr>
      <vt:lpstr>Dia 1</vt:lpstr>
      <vt:lpstr>Dia 2</vt:lpstr>
    </vt:vector>
  </TitlesOfParts>
  <Company>Hanze Hogeschool Groningen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kolr</dc:creator>
  <cp:lastModifiedBy>Erwin de Beer</cp:lastModifiedBy>
  <cp:revision>2</cp:revision>
  <dcterms:created xsi:type="dcterms:W3CDTF">2010-11-16T08:56:18Z</dcterms:created>
  <dcterms:modified xsi:type="dcterms:W3CDTF">2010-11-17T10:14:16Z</dcterms:modified>
</cp:coreProperties>
</file>