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4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0329E1-F142-4507-972C-0D8149F5E907}" type="datetimeFigureOut">
              <a:rPr lang="nl-NL" smtClean="0"/>
              <a:pPr/>
              <a:t>17-11-2010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1C108E-D3DC-43C9-8D5B-592CD477BD1B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1026" name="Picture 2" descr="\\hgvss03\home_pl$\kolr\My Pictures\duurzaamheid1 copy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" y="0"/>
            <a:ext cx="9144001" cy="6858000"/>
          </a:xfrm>
          <a:prstGeom prst="rect">
            <a:avLst/>
          </a:prstGeom>
          <a:noFill/>
        </p:spPr>
      </p:pic>
    </p:spTree>
  </p:cSld>
  <p:clrMapOvr>
    <a:masterClrMapping/>
  </p:clrMapOvr>
  <p:transition spd="med" advClick="0" advTm="10000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2050" name="Picture 2" descr="\\hgvss03\home_pl$\kolr\My Pictures\duurzaamheid2 copy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9144000" cy="6858001"/>
          </a:xfrm>
          <a:prstGeom prst="rect">
            <a:avLst/>
          </a:prstGeom>
          <a:noFill/>
        </p:spPr>
      </p:pic>
    </p:spTree>
  </p:cSld>
  <p:clrMapOvr>
    <a:masterClrMapping/>
  </p:clrMapOvr>
  <p:transition advClick="0" advTm="10000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</TotalTime>
  <Words>0</Words>
  <Application>Microsoft Office PowerPoint</Application>
  <PresentationFormat>Diavoorstelling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Office Theme</vt:lpstr>
      <vt:lpstr>Dia 1</vt:lpstr>
      <vt:lpstr>Dia 2</vt:lpstr>
    </vt:vector>
  </TitlesOfParts>
  <Company>Hanze Hogeschool Groningen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kolr</dc:creator>
  <cp:lastModifiedBy>Erwin de Beer</cp:lastModifiedBy>
  <cp:revision>2</cp:revision>
  <dcterms:created xsi:type="dcterms:W3CDTF">2010-11-16T08:56:18Z</dcterms:created>
  <dcterms:modified xsi:type="dcterms:W3CDTF">2010-11-17T10:14:16Z</dcterms:modified>
</cp:coreProperties>
</file>

<file path=docProps/thumbnail.jpeg>
</file>