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5" r:id="rId3"/>
    <p:sldId id="276" r:id="rId4"/>
    <p:sldId id="277" r:id="rId5"/>
    <p:sldId id="279" r:id="rId6"/>
    <p:sldId id="280" r:id="rId7"/>
    <p:sldId id="278" r:id="rId8"/>
    <p:sldId id="257" r:id="rId9"/>
    <p:sldId id="266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729D"/>
    <a:srgbClr val="FFFF00"/>
    <a:srgbClr val="B6B6B6"/>
    <a:srgbClr val="71C8E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1248"/>
        <p:guide pos="528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268D221-5E88-4375-AE6B-F6D82483765E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aseline="0"/>
            </a:lvl1pPr>
          </a:lstStyle>
          <a:p>
            <a:endParaRPr lang="nl-NL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aseline="0"/>
            </a:lvl1pPr>
          </a:lstStyle>
          <a:p>
            <a:endParaRPr lang="nl-NL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aseline="0"/>
            </a:lvl1pPr>
          </a:lstStyle>
          <a:p>
            <a:endParaRPr lang="nl-NL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aseline="0"/>
            </a:lvl1pPr>
          </a:lstStyle>
          <a:p>
            <a:fld id="{A2CD1186-DC2C-49EF-9C40-5D6452177DD9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CE7470-9BAB-4AD3-81C0-380B603DC3A6}" type="slidenum">
              <a:rPr lang="nl-NL"/>
              <a:pPr/>
              <a:t>1</a:t>
            </a:fld>
            <a:endParaRPr lang="nl-NL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376D3A-024F-451A-B658-3CEE7E5F84F9}" type="slidenum">
              <a:rPr lang="nl-NL"/>
              <a:pPr/>
              <a:t>2</a:t>
            </a:fld>
            <a:endParaRPr lang="nl-NL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376D3A-024F-451A-B658-3CEE7E5F84F9}" type="slidenum">
              <a:rPr lang="nl-NL"/>
              <a:pPr/>
              <a:t>3</a:t>
            </a:fld>
            <a:endParaRPr lang="nl-NL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376D3A-024F-451A-B658-3CEE7E5F84F9}" type="slidenum">
              <a:rPr lang="nl-NL"/>
              <a:pPr/>
              <a:t>4</a:t>
            </a:fld>
            <a:endParaRPr lang="nl-NL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376D3A-024F-451A-B658-3CEE7E5F84F9}" type="slidenum">
              <a:rPr lang="nl-NL"/>
              <a:pPr/>
              <a:t>5</a:t>
            </a:fld>
            <a:endParaRPr lang="nl-NL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376D3A-024F-451A-B658-3CEE7E5F84F9}" type="slidenum">
              <a:rPr lang="nl-NL"/>
              <a:pPr/>
              <a:t>6</a:t>
            </a:fld>
            <a:endParaRPr lang="nl-NL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376D3A-024F-451A-B658-3CEE7E5F84F9}" type="slidenum">
              <a:rPr lang="nl-NL"/>
              <a:pPr/>
              <a:t>7</a:t>
            </a:fld>
            <a:endParaRPr lang="nl-NL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376D3A-024F-451A-B658-3CEE7E5F84F9}" type="slidenum">
              <a:rPr lang="nl-NL"/>
              <a:pPr/>
              <a:t>8</a:t>
            </a:fld>
            <a:endParaRPr lang="nl-NL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Wind energie krijgt de</a:t>
            </a:r>
            <a:r>
              <a:rPr lang="nl-NL" baseline="0" dirty="0" smtClean="0"/>
              <a:t> belangrijkste rol is de voorziening in hernieuwbare bronnen. Laatste cijfers 10 GW in 2010 , nu 2 GW</a:t>
            </a:r>
            <a:endParaRPr lang="nl-NL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92087C-8F5B-49AA-A16A-32157545CDAF}" type="slidenum">
              <a:rPr lang="nl-NL"/>
              <a:pPr/>
              <a:t>9</a:t>
            </a:fld>
            <a:endParaRPr lang="nl-NL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273A0E-FF2A-4C71-9D81-97317011904E}" type="datetime1">
              <a:rPr lang="nl-NL"/>
              <a:pPr/>
              <a:t>17-11-2010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0C297-104F-46D2-9A17-BB59B43673CE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C2F0CF-B0DE-4DCF-BB10-8D5F55EF3C8E}" type="datetime1">
              <a:rPr lang="nl-NL"/>
              <a:pPr/>
              <a:t>17-11-2010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5FFF5-59AC-4314-9FB6-3DEABE8BF78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956BBC-142B-4E37-B260-481196E211DC}" type="datetime1">
              <a:rPr lang="nl-NL"/>
              <a:pPr/>
              <a:t>17-11-2010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303D20-2E8E-4F05-B63E-518FFF19B709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el, tekst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grafiek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>
            <a:lvl1pPr>
              <a:defRPr/>
            </a:lvl1pPr>
          </a:lstStyle>
          <a:p>
            <a:fld id="{92FAFDEF-06E0-4873-8DCF-80712582D26E}" type="datetime1">
              <a:rPr lang="nl-NL"/>
              <a:pPr/>
              <a:t>17-11-2010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447800" y="64373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4373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AA7525C-8932-4577-86F7-91A5E6BA85DC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abel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>
            <a:lvl1pPr>
              <a:defRPr/>
            </a:lvl1pPr>
          </a:lstStyle>
          <a:p>
            <a:fld id="{67F39574-0635-4AEB-87D8-14C6348F1F39}" type="datetime1">
              <a:rPr lang="nl-NL"/>
              <a:pPr/>
              <a:t>17-11-2010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447800" y="64373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4373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B8FA216-2F8C-4F82-A30A-48CD01CC6E29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en diagram of organi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>
            <a:lvl1pPr>
              <a:defRPr/>
            </a:lvl1pPr>
          </a:lstStyle>
          <a:p>
            <a:fld id="{0E70F807-C947-43F1-8162-9ED115DDD03D}" type="datetime1">
              <a:rPr lang="nl-NL"/>
              <a:pPr/>
              <a:t>17-11-2010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447800" y="64373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4373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43DA9BA-03A2-4996-B948-9E33EA4077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>
            <a:lvl1pPr>
              <a:defRPr/>
            </a:lvl1pPr>
          </a:lstStyle>
          <a:p>
            <a:fld id="{D6E9C7B2-3CF7-4ED2-8891-0815090097D0}" type="datetime1">
              <a:rPr lang="nl-NL"/>
              <a:pPr/>
              <a:t>17-11-2010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447800" y="64373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4373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1F33CF-8C8D-4E13-98D4-082E9A4CB5F6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kst en 2 inhoudselem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>
            <a:lvl1pPr>
              <a:defRPr/>
            </a:lvl1pPr>
          </a:lstStyle>
          <a:p>
            <a:fld id="{D0AFF073-68F2-440A-8541-76D63924E37B}" type="datetime1">
              <a:rPr lang="nl-NL"/>
              <a:pPr/>
              <a:t>17-11-2010</a:t>
            </a:fld>
            <a:endParaRPr lang="nl-NL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>
          <a:xfrm>
            <a:off x="1447800" y="64373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>
          <a:xfrm>
            <a:off x="6553200" y="64373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E162908-ADA5-4BF6-B464-EBFA39DB4A4B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5F29-C02A-48C0-B5ED-0B2A3D1F8C85}" type="datetime1">
              <a:rPr lang="nl-NL" smtClean="0"/>
              <a:pPr/>
              <a:t>17-11-2010</a:t>
            </a:fld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5B516B-7F64-4AA2-A03E-C35841773B09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smtClean="0"/>
              <a:t>Titel presentatie aanpassen</a:t>
            </a:r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CE21C1-FE56-4074-865F-D79F9E7A84DC}" type="datetime1">
              <a:rPr lang="nl-NL"/>
              <a:pPr/>
              <a:t>17-11-2010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1EC979-D499-461F-8E84-8C429CC9268E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7F27FB-2398-4B0A-A659-3EA15D69876D}" type="datetime1">
              <a:rPr lang="nl-NL"/>
              <a:pPr/>
              <a:t>17-11-2010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688B1-B97D-4DE2-A263-0D87C08E278F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24627B-DDAB-470F-9E54-D12116990802}" type="datetime1">
              <a:rPr lang="nl-NL"/>
              <a:pPr/>
              <a:t>17-11-2010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8A993-80A3-442C-9849-876917A4EB92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1E47F6-D731-4253-9F4C-2728AD8F9536}" type="datetime1">
              <a:rPr lang="nl-NL"/>
              <a:pPr/>
              <a:t>17-11-2010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1EE7F1-E545-4082-97D2-D3C90B3E5384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FFC626-F860-405F-8F46-BFC95CC90059}" type="datetime1">
              <a:rPr lang="nl-NL"/>
              <a:pPr/>
              <a:t>17-11-2010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DA38DE-7ED8-4EBC-B1D3-6BAF1ED08C80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519B01-9D97-432E-A5E1-81F093C40683}" type="datetime1">
              <a:rPr lang="nl-NL"/>
              <a:pPr/>
              <a:t>17-11-2010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F385F-D810-4A08-91C6-0103A7045660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E503FD-85A5-4655-B7FE-CA67E618EBB8}" type="datetime1">
              <a:rPr lang="nl-NL"/>
              <a:pPr/>
              <a:t>17-11-2010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39D308-42A0-4799-B2AE-5A599D105AE8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437313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aseline="0">
                <a:solidFill>
                  <a:schemeClr val="bg1"/>
                </a:solidFill>
              </a:defRPr>
            </a:lvl1pPr>
          </a:lstStyle>
          <a:p>
            <a:fld id="{FF085F29-C02A-48C0-B5ED-0B2A3D1F8C85}" type="datetime1">
              <a:rPr lang="nl-NL"/>
              <a:pPr/>
              <a:t>17-11-2010</a:t>
            </a:fld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47800" y="64373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aseline="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Test</a:t>
            </a:r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37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 baseline="0">
                <a:solidFill>
                  <a:schemeClr val="bg1"/>
                </a:solidFill>
              </a:defRPr>
            </a:lvl1pPr>
          </a:lstStyle>
          <a:p>
            <a:fld id="{BD5B516B-7F64-4AA2-A03E-C35841773B09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628775"/>
            <a:ext cx="4868465" cy="15763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nl-NL" sz="3200" b="1" dirty="0" smtClean="0">
                <a:solidFill>
                  <a:schemeClr val="bg1"/>
                </a:solidFill>
              </a:rPr>
              <a:t>Zernike Energietransitie </a:t>
            </a:r>
            <a:r>
              <a:rPr lang="nl-NL" sz="3200" b="1" dirty="0" err="1" smtClean="0">
                <a:solidFill>
                  <a:schemeClr val="bg1"/>
                </a:solidFill>
              </a:rPr>
              <a:t>Science</a:t>
            </a:r>
            <a:r>
              <a:rPr lang="nl-NL" sz="3200" b="1" dirty="0" smtClean="0">
                <a:solidFill>
                  <a:schemeClr val="bg1"/>
                </a:solidFill>
              </a:rPr>
              <a:t> Park (ZESP)</a:t>
            </a:r>
            <a:endParaRPr lang="nl-NL" sz="3200" b="1" dirty="0">
              <a:solidFill>
                <a:schemeClr val="bg1"/>
              </a:solidFill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754063" y="3268663"/>
            <a:ext cx="4351337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nl-NL" sz="2000" b="1" dirty="0" smtClean="0">
                <a:solidFill>
                  <a:schemeClr val="bg1"/>
                </a:solidFill>
              </a:rPr>
              <a:t>Wim, Rick en Jeroen</a:t>
            </a:r>
            <a:endParaRPr lang="nl-NL" sz="2000" b="1" dirty="0">
              <a:solidFill>
                <a:schemeClr val="bg1"/>
              </a:solidFill>
            </a:endParaRPr>
          </a:p>
        </p:txBody>
      </p:sp>
      <p:pic>
        <p:nvPicPr>
          <p:cNvPr id="5" name="Afbeelding 4" descr="ekc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260648"/>
            <a:ext cx="2880320" cy="1172000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 bwMode="auto">
          <a:xfrm>
            <a:off x="6012160" y="1412776"/>
            <a:ext cx="2880320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1196752"/>
            <a:ext cx="2339156" cy="111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/>
          <a:p>
            <a:r>
              <a:rPr lang="nl-NL" dirty="0" smtClean="0"/>
              <a:t>18-11-2010</a:t>
            </a:r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2"/>
          </p:nvPr>
        </p:nvSpPr>
        <p:spPr>
          <a:xfrm>
            <a:off x="1447800" y="6437313"/>
            <a:ext cx="2895600" cy="457200"/>
          </a:xfrm>
        </p:spPr>
        <p:txBody>
          <a:bodyPr/>
          <a:lstStyle/>
          <a:p>
            <a:r>
              <a:rPr lang="nl-NL" dirty="0" smtClean="0"/>
              <a:t>Wim, Rick en Jeroen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6553200" y="6437313"/>
            <a:ext cx="1905000" cy="457200"/>
          </a:xfrm>
        </p:spPr>
        <p:txBody>
          <a:bodyPr/>
          <a:lstStyle/>
          <a:p>
            <a:fld id="{E012D6BE-2699-40B6-9A0A-8D569C707CDE}" type="slidenum">
              <a:rPr lang="nl-NL"/>
              <a:pPr/>
              <a:t>2</a:t>
            </a:fld>
            <a:endParaRPr lang="nl-NL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4963"/>
            <a:ext cx="6096000" cy="577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200" b="1" dirty="0" smtClean="0">
                <a:solidFill>
                  <a:schemeClr val="bg1"/>
                </a:solidFill>
              </a:rPr>
              <a:t>ZESP</a:t>
            </a:r>
            <a:endParaRPr lang="nl-NL" sz="3200" b="1" dirty="0">
              <a:solidFill>
                <a:schemeClr val="bg1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762000" y="928688"/>
            <a:ext cx="5867400" cy="29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 dirty="0" err="1" smtClean="0">
                <a:solidFill>
                  <a:schemeClr val="bg1"/>
                </a:solidFill>
              </a:rPr>
              <a:t>People</a:t>
            </a:r>
            <a:r>
              <a:rPr lang="nl-NL" sz="2000" b="1" dirty="0" smtClean="0">
                <a:solidFill>
                  <a:schemeClr val="bg1"/>
                </a:solidFill>
              </a:rPr>
              <a:t> in Power</a:t>
            </a:r>
            <a:endParaRPr lang="nl-NL" sz="2000" b="1" dirty="0">
              <a:solidFill>
                <a:schemeClr val="bg1"/>
              </a:solidFill>
            </a:endParaRPr>
          </a:p>
        </p:txBody>
      </p:sp>
      <p:pic>
        <p:nvPicPr>
          <p:cNvPr id="9" name="Afbeelding 8" descr="ekc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60648"/>
            <a:ext cx="2880320" cy="1172000"/>
          </a:xfrm>
          <a:prstGeom prst="rect">
            <a:avLst/>
          </a:prstGeom>
        </p:spPr>
      </p:pic>
      <p:sp>
        <p:nvSpPr>
          <p:cNvPr id="11" name="Tijdelijke aanduiding voor inhoud 10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r>
              <a:rPr lang="en-US" dirty="0" err="1" smtClean="0"/>
              <a:t>Duurzame</a:t>
            </a:r>
            <a:r>
              <a:rPr lang="en-US" dirty="0" smtClean="0"/>
              <a:t> </a:t>
            </a:r>
            <a:r>
              <a:rPr lang="en-US" dirty="0" err="1" smtClean="0"/>
              <a:t>ontwikkelingen</a:t>
            </a:r>
            <a:endParaRPr lang="en-US" dirty="0" smtClean="0"/>
          </a:p>
          <a:p>
            <a:r>
              <a:rPr lang="en-US" dirty="0" err="1" smtClean="0"/>
              <a:t>Flexibiliteit</a:t>
            </a:r>
            <a:r>
              <a:rPr lang="en-US" dirty="0" smtClean="0"/>
              <a:t> </a:t>
            </a:r>
            <a:r>
              <a:rPr lang="en-US" dirty="0" err="1" smtClean="0"/>
              <a:t>noodzakelijk</a:t>
            </a:r>
            <a:endParaRPr lang="en-US" dirty="0" smtClean="0"/>
          </a:p>
          <a:p>
            <a:r>
              <a:rPr lang="en-US" dirty="0" err="1" smtClean="0"/>
              <a:t>Centrale</a:t>
            </a:r>
            <a:r>
              <a:rPr lang="en-US" dirty="0" smtClean="0"/>
              <a:t> of </a:t>
            </a:r>
            <a:r>
              <a:rPr lang="en-US" dirty="0" err="1" smtClean="0"/>
              <a:t>decentrale</a:t>
            </a:r>
            <a:r>
              <a:rPr lang="en-US" dirty="0" smtClean="0"/>
              <a:t> </a:t>
            </a:r>
            <a:r>
              <a:rPr lang="en-US" dirty="0" err="1" smtClean="0"/>
              <a:t>oplossingen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People in Power!</a:t>
            </a:r>
            <a:endParaRPr lang="nl-NL" dirty="0"/>
          </a:p>
        </p:txBody>
      </p:sp>
      <p:sp>
        <p:nvSpPr>
          <p:cNvPr id="10" name="Rechthoek 9"/>
          <p:cNvSpPr/>
          <p:nvPr/>
        </p:nvSpPr>
        <p:spPr bwMode="auto">
          <a:xfrm>
            <a:off x="6012160" y="1412776"/>
            <a:ext cx="2880320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196752"/>
            <a:ext cx="2339156" cy="111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/>
          <a:p>
            <a:r>
              <a:rPr lang="nl-NL" dirty="0" smtClean="0"/>
              <a:t>18-11-2010</a:t>
            </a:r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2"/>
          </p:nvPr>
        </p:nvSpPr>
        <p:spPr>
          <a:xfrm>
            <a:off x="1447800" y="6437313"/>
            <a:ext cx="2895600" cy="457200"/>
          </a:xfrm>
        </p:spPr>
        <p:txBody>
          <a:bodyPr/>
          <a:lstStyle/>
          <a:p>
            <a:r>
              <a:rPr lang="nl-NL" dirty="0" smtClean="0"/>
              <a:t>Wim, Rick en Jeroen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6553200" y="6437313"/>
            <a:ext cx="1905000" cy="457200"/>
          </a:xfrm>
        </p:spPr>
        <p:txBody>
          <a:bodyPr/>
          <a:lstStyle/>
          <a:p>
            <a:fld id="{E012D6BE-2699-40B6-9A0A-8D569C707CDE}" type="slidenum">
              <a:rPr lang="nl-NL"/>
              <a:pPr/>
              <a:t>3</a:t>
            </a:fld>
            <a:endParaRPr lang="nl-NL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4963"/>
            <a:ext cx="6096000" cy="577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200" b="1" dirty="0" smtClean="0">
                <a:solidFill>
                  <a:schemeClr val="bg1"/>
                </a:solidFill>
              </a:rPr>
              <a:t>ZESP</a:t>
            </a:r>
            <a:endParaRPr lang="nl-NL" sz="3200" b="1" dirty="0">
              <a:solidFill>
                <a:schemeClr val="bg1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762000" y="928688"/>
            <a:ext cx="5867400" cy="29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 dirty="0" smtClean="0">
                <a:solidFill>
                  <a:schemeClr val="bg1"/>
                </a:solidFill>
              </a:rPr>
              <a:t>Hanzehogeschool Groningen</a:t>
            </a:r>
            <a:endParaRPr lang="nl-NL" sz="2000" b="1" dirty="0">
              <a:solidFill>
                <a:schemeClr val="bg1"/>
              </a:solidFill>
            </a:endParaRPr>
          </a:p>
        </p:txBody>
      </p:sp>
      <p:pic>
        <p:nvPicPr>
          <p:cNvPr id="9" name="Afbeelding 8" descr="ekc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60648"/>
            <a:ext cx="2880320" cy="1172000"/>
          </a:xfrm>
          <a:prstGeom prst="rect">
            <a:avLst/>
          </a:prstGeom>
        </p:spPr>
      </p:pic>
      <p:sp>
        <p:nvSpPr>
          <p:cNvPr id="11" name="Tijdelijke aanduiding voor inhoud 10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r>
              <a:rPr lang="en-US" dirty="0" smtClean="0"/>
              <a:t>2 </a:t>
            </a:r>
            <a:r>
              <a:rPr lang="en-US" dirty="0" err="1" smtClean="0"/>
              <a:t>speerpunten</a:t>
            </a:r>
            <a:r>
              <a:rPr lang="en-US" dirty="0" smtClean="0"/>
              <a:t>: </a:t>
            </a:r>
            <a:r>
              <a:rPr lang="en-US" dirty="0" err="1" smtClean="0"/>
              <a:t>Energie</a:t>
            </a:r>
            <a:r>
              <a:rPr lang="en-US" dirty="0" smtClean="0"/>
              <a:t> &amp; Healthy Ageing</a:t>
            </a:r>
          </a:p>
          <a:p>
            <a:r>
              <a:rPr lang="en-US" dirty="0" err="1" smtClean="0"/>
              <a:t>Energie</a:t>
            </a:r>
            <a:r>
              <a:rPr lang="en-US" dirty="0" smtClean="0"/>
              <a:t>: </a:t>
            </a:r>
            <a:r>
              <a:rPr lang="en-US" dirty="0" err="1" smtClean="0"/>
              <a:t>Energie</a:t>
            </a:r>
            <a:r>
              <a:rPr lang="en-US" dirty="0" smtClean="0"/>
              <a:t> </a:t>
            </a:r>
            <a:r>
              <a:rPr lang="en-US" dirty="0" err="1" smtClean="0"/>
              <a:t>Kenniscentrum</a:t>
            </a:r>
            <a:endParaRPr lang="en-US" dirty="0" smtClean="0"/>
          </a:p>
          <a:p>
            <a:r>
              <a:rPr lang="en-US" dirty="0" err="1" smtClean="0"/>
              <a:t>Onderzoekslaboratorium</a:t>
            </a:r>
            <a:r>
              <a:rPr lang="en-US" dirty="0" smtClean="0"/>
              <a:t>: RenQi</a:t>
            </a:r>
          </a:p>
          <a:p>
            <a:r>
              <a:rPr lang="en-US" dirty="0" smtClean="0"/>
              <a:t>Flexi-</a:t>
            </a:r>
            <a:r>
              <a:rPr lang="en-US" dirty="0" err="1" smtClean="0"/>
              <a:t>programma’s</a:t>
            </a:r>
            <a:endParaRPr lang="nl-NL" dirty="0"/>
          </a:p>
        </p:txBody>
      </p:sp>
      <p:sp>
        <p:nvSpPr>
          <p:cNvPr id="10" name="Rechthoek 9"/>
          <p:cNvSpPr/>
          <p:nvPr/>
        </p:nvSpPr>
        <p:spPr bwMode="auto">
          <a:xfrm>
            <a:off x="6012160" y="1412776"/>
            <a:ext cx="2880320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196752"/>
            <a:ext cx="2339156" cy="111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/>
          <a:p>
            <a:r>
              <a:rPr lang="nl-NL" dirty="0" smtClean="0"/>
              <a:t>18-11-2010</a:t>
            </a:r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2"/>
          </p:nvPr>
        </p:nvSpPr>
        <p:spPr>
          <a:xfrm>
            <a:off x="1447800" y="6437313"/>
            <a:ext cx="2895600" cy="457200"/>
          </a:xfrm>
        </p:spPr>
        <p:txBody>
          <a:bodyPr/>
          <a:lstStyle/>
          <a:p>
            <a:r>
              <a:rPr lang="nl-NL" dirty="0" smtClean="0"/>
              <a:t>Wim, Rick en Jeroen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6553200" y="6437313"/>
            <a:ext cx="1905000" cy="457200"/>
          </a:xfrm>
        </p:spPr>
        <p:txBody>
          <a:bodyPr/>
          <a:lstStyle/>
          <a:p>
            <a:fld id="{E012D6BE-2699-40B6-9A0A-8D569C707CDE}" type="slidenum">
              <a:rPr lang="nl-NL"/>
              <a:pPr/>
              <a:t>4</a:t>
            </a:fld>
            <a:endParaRPr lang="nl-NL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4963"/>
            <a:ext cx="6096000" cy="577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200" b="1" dirty="0" smtClean="0">
                <a:solidFill>
                  <a:schemeClr val="bg1"/>
                </a:solidFill>
              </a:rPr>
              <a:t>ZESP</a:t>
            </a:r>
            <a:endParaRPr lang="nl-NL" sz="3200" b="1" dirty="0">
              <a:solidFill>
                <a:schemeClr val="bg1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762000" y="928688"/>
            <a:ext cx="5867400" cy="29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 dirty="0" smtClean="0">
                <a:solidFill>
                  <a:schemeClr val="bg1"/>
                </a:solidFill>
              </a:rPr>
              <a:t>Logisch vervolg</a:t>
            </a:r>
            <a:endParaRPr lang="nl-NL" sz="2000" b="1" dirty="0">
              <a:solidFill>
                <a:schemeClr val="bg1"/>
              </a:solidFill>
            </a:endParaRPr>
          </a:p>
        </p:txBody>
      </p:sp>
      <p:pic>
        <p:nvPicPr>
          <p:cNvPr id="9" name="Afbeelding 8" descr="ekc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60648"/>
            <a:ext cx="2880320" cy="1172000"/>
          </a:xfrm>
          <a:prstGeom prst="rect">
            <a:avLst/>
          </a:prstGeom>
        </p:spPr>
      </p:pic>
      <p:sp>
        <p:nvSpPr>
          <p:cNvPr id="11" name="Tijdelijke aanduiding voor inhoud 10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r>
              <a:rPr lang="en-US" dirty="0" err="1" smtClean="0"/>
              <a:t>Logisch</a:t>
            </a:r>
            <a:r>
              <a:rPr lang="en-US" dirty="0" smtClean="0"/>
              <a:t> </a:t>
            </a:r>
            <a:r>
              <a:rPr lang="en-US" dirty="0" err="1" smtClean="0"/>
              <a:t>vervolg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Noord</a:t>
            </a:r>
            <a:r>
              <a:rPr lang="en-US" dirty="0" smtClean="0"/>
              <a:t>-Nederland:</a:t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energie</a:t>
            </a:r>
            <a:r>
              <a:rPr lang="en-US" dirty="0" smtClean="0"/>
              <a:t> </a:t>
            </a:r>
            <a:r>
              <a:rPr lang="en-US" dirty="0" err="1" smtClean="0"/>
              <a:t>vallei</a:t>
            </a:r>
            <a:r>
              <a:rPr lang="en-US" dirty="0" smtClean="0"/>
              <a:t>”</a:t>
            </a:r>
          </a:p>
          <a:p>
            <a:endParaRPr lang="en-US" dirty="0" smtClean="0"/>
          </a:p>
          <a:p>
            <a:r>
              <a:rPr lang="en-US" dirty="0" err="1" smtClean="0"/>
              <a:t>Zenerike</a:t>
            </a:r>
            <a:r>
              <a:rPr lang="en-US" dirty="0" smtClean="0"/>
              <a:t> </a:t>
            </a:r>
            <a:r>
              <a:rPr lang="en-US" dirty="0" err="1" smtClean="0"/>
              <a:t>Energietransitie</a:t>
            </a:r>
            <a:r>
              <a:rPr lang="en-US" dirty="0" smtClean="0"/>
              <a:t> Science Park</a:t>
            </a:r>
            <a:br>
              <a:rPr lang="en-US" dirty="0" smtClean="0"/>
            </a:br>
            <a:r>
              <a:rPr lang="en-US" dirty="0" smtClean="0"/>
              <a:t>ZESP</a:t>
            </a:r>
          </a:p>
          <a:p>
            <a:endParaRPr lang="nl-NL" dirty="0"/>
          </a:p>
        </p:txBody>
      </p:sp>
      <p:sp>
        <p:nvSpPr>
          <p:cNvPr id="10" name="Rechthoek 9"/>
          <p:cNvSpPr/>
          <p:nvPr/>
        </p:nvSpPr>
        <p:spPr bwMode="auto">
          <a:xfrm>
            <a:off x="6012160" y="1412776"/>
            <a:ext cx="2880320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196752"/>
            <a:ext cx="2339156" cy="111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040" y="1772816"/>
            <a:ext cx="7452320" cy="462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/>
          <a:p>
            <a:r>
              <a:rPr lang="nl-NL" dirty="0" smtClean="0"/>
              <a:t>18-11-2010</a:t>
            </a:r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2"/>
          </p:nvPr>
        </p:nvSpPr>
        <p:spPr>
          <a:xfrm>
            <a:off x="1447800" y="6437313"/>
            <a:ext cx="2895600" cy="457200"/>
          </a:xfrm>
        </p:spPr>
        <p:txBody>
          <a:bodyPr/>
          <a:lstStyle/>
          <a:p>
            <a:r>
              <a:rPr lang="nl-NL" dirty="0" smtClean="0"/>
              <a:t>Wim, Rick en Jeroen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6553200" y="6437313"/>
            <a:ext cx="1905000" cy="457200"/>
          </a:xfrm>
        </p:spPr>
        <p:txBody>
          <a:bodyPr/>
          <a:lstStyle/>
          <a:p>
            <a:fld id="{E012D6BE-2699-40B6-9A0A-8D569C707CDE}" type="slidenum">
              <a:rPr lang="nl-NL"/>
              <a:pPr/>
              <a:t>5</a:t>
            </a:fld>
            <a:endParaRPr lang="nl-NL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4963"/>
            <a:ext cx="6096000" cy="577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200" b="1" dirty="0" smtClean="0">
                <a:solidFill>
                  <a:schemeClr val="bg1"/>
                </a:solidFill>
              </a:rPr>
              <a:t>ZESP</a:t>
            </a:r>
            <a:endParaRPr lang="nl-NL" sz="3200" b="1" dirty="0">
              <a:solidFill>
                <a:schemeClr val="bg1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762000" y="928688"/>
            <a:ext cx="5867400" cy="29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 dirty="0" smtClean="0">
                <a:solidFill>
                  <a:schemeClr val="bg1"/>
                </a:solidFill>
              </a:rPr>
              <a:t>Logisch vervolg</a:t>
            </a:r>
            <a:endParaRPr lang="nl-NL" sz="2000" b="1" dirty="0">
              <a:solidFill>
                <a:schemeClr val="bg1"/>
              </a:solidFill>
            </a:endParaRPr>
          </a:p>
        </p:txBody>
      </p:sp>
      <p:pic>
        <p:nvPicPr>
          <p:cNvPr id="9" name="Afbeelding 8" descr="ekc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260648"/>
            <a:ext cx="2880320" cy="1172000"/>
          </a:xfrm>
          <a:prstGeom prst="rect">
            <a:avLst/>
          </a:prstGeom>
        </p:spPr>
      </p:pic>
      <p:sp>
        <p:nvSpPr>
          <p:cNvPr id="10" name="Rechthoek 9"/>
          <p:cNvSpPr/>
          <p:nvPr/>
        </p:nvSpPr>
        <p:spPr bwMode="auto">
          <a:xfrm>
            <a:off x="6012160" y="1412776"/>
            <a:ext cx="2880320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1196752"/>
            <a:ext cx="2339156" cy="111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587" y="1800200"/>
            <a:ext cx="6434669" cy="4447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/>
          <a:p>
            <a:r>
              <a:rPr lang="nl-NL" dirty="0" smtClean="0"/>
              <a:t>18-11-2010</a:t>
            </a:r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2"/>
          </p:nvPr>
        </p:nvSpPr>
        <p:spPr>
          <a:xfrm>
            <a:off x="1447800" y="6437313"/>
            <a:ext cx="2895600" cy="457200"/>
          </a:xfrm>
        </p:spPr>
        <p:txBody>
          <a:bodyPr/>
          <a:lstStyle/>
          <a:p>
            <a:r>
              <a:rPr lang="nl-NL" dirty="0" smtClean="0"/>
              <a:t>Wim, Rick en Jeroen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6553200" y="6437313"/>
            <a:ext cx="1905000" cy="457200"/>
          </a:xfrm>
        </p:spPr>
        <p:txBody>
          <a:bodyPr/>
          <a:lstStyle/>
          <a:p>
            <a:fld id="{E012D6BE-2699-40B6-9A0A-8D569C707CDE}" type="slidenum">
              <a:rPr lang="nl-NL"/>
              <a:pPr/>
              <a:t>6</a:t>
            </a:fld>
            <a:endParaRPr lang="nl-NL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4963"/>
            <a:ext cx="6096000" cy="577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200" b="1" dirty="0" smtClean="0">
                <a:solidFill>
                  <a:schemeClr val="bg1"/>
                </a:solidFill>
              </a:rPr>
              <a:t>ZESP</a:t>
            </a:r>
            <a:endParaRPr lang="nl-NL" sz="3200" b="1" dirty="0">
              <a:solidFill>
                <a:schemeClr val="bg1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762000" y="928688"/>
            <a:ext cx="5867400" cy="29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 dirty="0" smtClean="0">
                <a:solidFill>
                  <a:schemeClr val="bg1"/>
                </a:solidFill>
              </a:rPr>
              <a:t>Logisch vervolg</a:t>
            </a:r>
            <a:endParaRPr lang="nl-NL" sz="2000" b="1" dirty="0">
              <a:solidFill>
                <a:schemeClr val="bg1"/>
              </a:solidFill>
            </a:endParaRPr>
          </a:p>
        </p:txBody>
      </p:sp>
      <p:pic>
        <p:nvPicPr>
          <p:cNvPr id="9" name="Afbeelding 8" descr="ekc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260648"/>
            <a:ext cx="2880320" cy="1172000"/>
          </a:xfrm>
          <a:prstGeom prst="rect">
            <a:avLst/>
          </a:prstGeom>
        </p:spPr>
      </p:pic>
      <p:sp>
        <p:nvSpPr>
          <p:cNvPr id="10" name="Rechthoek 9"/>
          <p:cNvSpPr/>
          <p:nvPr/>
        </p:nvSpPr>
        <p:spPr bwMode="auto">
          <a:xfrm>
            <a:off x="6012160" y="1412776"/>
            <a:ext cx="2880320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1196752"/>
            <a:ext cx="2339156" cy="111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/>
          <a:p>
            <a:r>
              <a:rPr lang="nl-NL" dirty="0" smtClean="0"/>
              <a:t>18-11-2010</a:t>
            </a:r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2"/>
          </p:nvPr>
        </p:nvSpPr>
        <p:spPr>
          <a:xfrm>
            <a:off x="1447800" y="6437313"/>
            <a:ext cx="2895600" cy="457200"/>
          </a:xfrm>
        </p:spPr>
        <p:txBody>
          <a:bodyPr/>
          <a:lstStyle/>
          <a:p>
            <a:r>
              <a:rPr lang="nl-NL" dirty="0" smtClean="0"/>
              <a:t>Wim, Rick en Jeroen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6553200" y="6437313"/>
            <a:ext cx="1905000" cy="457200"/>
          </a:xfrm>
        </p:spPr>
        <p:txBody>
          <a:bodyPr/>
          <a:lstStyle/>
          <a:p>
            <a:fld id="{E012D6BE-2699-40B6-9A0A-8D569C707CDE}" type="slidenum">
              <a:rPr lang="nl-NL"/>
              <a:pPr/>
              <a:t>7</a:t>
            </a:fld>
            <a:endParaRPr lang="nl-NL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4963"/>
            <a:ext cx="6096000" cy="577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200" b="1" dirty="0" smtClean="0">
                <a:solidFill>
                  <a:schemeClr val="bg1"/>
                </a:solidFill>
              </a:rPr>
              <a:t>ZESP</a:t>
            </a:r>
            <a:endParaRPr lang="nl-NL" sz="3200" b="1" dirty="0">
              <a:solidFill>
                <a:schemeClr val="bg1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762000" y="928688"/>
            <a:ext cx="5867400" cy="29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 dirty="0" smtClean="0">
                <a:solidFill>
                  <a:schemeClr val="bg1"/>
                </a:solidFill>
              </a:rPr>
              <a:t>Ambitie</a:t>
            </a:r>
            <a:endParaRPr lang="nl-NL" sz="2000" b="1" dirty="0">
              <a:solidFill>
                <a:schemeClr val="bg1"/>
              </a:solidFill>
            </a:endParaRPr>
          </a:p>
        </p:txBody>
      </p:sp>
      <p:pic>
        <p:nvPicPr>
          <p:cNvPr id="9" name="Afbeelding 8" descr="ekc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60648"/>
            <a:ext cx="2880320" cy="1172000"/>
          </a:xfrm>
          <a:prstGeom prst="rect">
            <a:avLst/>
          </a:prstGeom>
        </p:spPr>
      </p:pic>
      <p:sp>
        <p:nvSpPr>
          <p:cNvPr id="10" name="Rechthoek 9"/>
          <p:cNvSpPr/>
          <p:nvPr/>
        </p:nvSpPr>
        <p:spPr bwMode="auto">
          <a:xfrm>
            <a:off x="6012160" y="1412776"/>
            <a:ext cx="2880320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196752"/>
            <a:ext cx="2339156" cy="111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3" name="Tijdelijke aanduiding voor inhoud 10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r>
              <a:rPr lang="en-US" dirty="0" err="1" smtClean="0"/>
              <a:t>Ambitie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Global reach - local touch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/>
          <a:p>
            <a:r>
              <a:rPr lang="nl-NL" dirty="0" smtClean="0"/>
              <a:t>18-11-2010</a:t>
            </a:r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2"/>
          </p:nvPr>
        </p:nvSpPr>
        <p:spPr>
          <a:xfrm>
            <a:off x="1447800" y="6437313"/>
            <a:ext cx="2895600" cy="457200"/>
          </a:xfrm>
        </p:spPr>
        <p:txBody>
          <a:bodyPr/>
          <a:lstStyle/>
          <a:p>
            <a:r>
              <a:rPr lang="nl-NL" dirty="0" smtClean="0"/>
              <a:t>Wim, Rick en Jeroen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6553200" y="6437313"/>
            <a:ext cx="1905000" cy="457200"/>
          </a:xfrm>
        </p:spPr>
        <p:txBody>
          <a:bodyPr/>
          <a:lstStyle/>
          <a:p>
            <a:fld id="{E012D6BE-2699-40B6-9A0A-8D569C707CDE}" type="slidenum">
              <a:rPr lang="nl-NL"/>
              <a:pPr/>
              <a:t>8</a:t>
            </a:fld>
            <a:endParaRPr lang="nl-NL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4963"/>
            <a:ext cx="6096000" cy="577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nl-NL" sz="3200" b="1" dirty="0" smtClean="0">
                <a:solidFill>
                  <a:schemeClr val="bg1"/>
                </a:solidFill>
              </a:rPr>
              <a:t>ZESP</a:t>
            </a:r>
            <a:endParaRPr lang="nl-NL" sz="3200" b="1" dirty="0">
              <a:solidFill>
                <a:schemeClr val="bg1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762000" y="928688"/>
            <a:ext cx="5867400" cy="29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 dirty="0" smtClean="0">
                <a:solidFill>
                  <a:schemeClr val="bg1"/>
                </a:solidFill>
              </a:rPr>
              <a:t>Stelling</a:t>
            </a:r>
            <a:endParaRPr lang="nl-NL" sz="2000" b="1" dirty="0">
              <a:solidFill>
                <a:schemeClr val="bg1"/>
              </a:solidFill>
            </a:endParaRPr>
          </a:p>
        </p:txBody>
      </p:sp>
      <p:pic>
        <p:nvPicPr>
          <p:cNvPr id="9" name="Afbeelding 8" descr="ekc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60648"/>
            <a:ext cx="2880320" cy="1172000"/>
          </a:xfrm>
          <a:prstGeom prst="rect">
            <a:avLst/>
          </a:prstGeom>
        </p:spPr>
      </p:pic>
      <p:sp>
        <p:nvSpPr>
          <p:cNvPr id="11" name="Rechthoek 10"/>
          <p:cNvSpPr/>
          <p:nvPr/>
        </p:nvSpPr>
        <p:spPr bwMode="auto">
          <a:xfrm>
            <a:off x="6012160" y="1412776"/>
            <a:ext cx="2880320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196752"/>
            <a:ext cx="2339156" cy="111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3" name="Tijdelijke aanduiding voor inhoud 10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nl-NL" dirty="0" smtClean="0"/>
          </a:p>
          <a:p>
            <a:pPr algn="ctr">
              <a:buNone/>
            </a:pPr>
            <a:endParaRPr lang="nl-NL" dirty="0" smtClean="0"/>
          </a:p>
          <a:p>
            <a:pPr algn="ctr">
              <a:buNone/>
            </a:pPr>
            <a:r>
              <a:rPr lang="nl-NL" dirty="0" smtClean="0"/>
              <a:t>Een "living lab" op het Zernike complex zal zich in 100-voud terugbetalen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762000" y="1905000"/>
            <a:ext cx="2286000" cy="1371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nl-NL" sz="1600" b="1" dirty="0" smtClean="0">
                <a:solidFill>
                  <a:schemeClr val="bg1"/>
                </a:solidFill>
              </a:rPr>
              <a:t>Bedankt voor uw aandacht</a:t>
            </a:r>
            <a:br>
              <a:rPr lang="nl-NL" sz="1600" b="1" dirty="0" smtClean="0">
                <a:solidFill>
                  <a:schemeClr val="bg1"/>
                </a:solidFill>
              </a:rPr>
            </a:br>
            <a:endParaRPr lang="nl-NL" sz="3200" b="1" dirty="0">
              <a:solidFill>
                <a:schemeClr val="bg1"/>
              </a:solidFill>
            </a:endParaRPr>
          </a:p>
        </p:txBody>
      </p:sp>
      <p:pic>
        <p:nvPicPr>
          <p:cNvPr id="3" name="Afbeelding 2" descr="ekc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260648"/>
            <a:ext cx="2880320" cy="11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ge presentatie">
  <a:themeElements>
    <a:clrScheme name="Lege presentat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ge presentati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Lege presentat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165</Words>
  <Application>Microsoft Office PowerPoint</Application>
  <PresentationFormat>Diavoorstelling (4:3)</PresentationFormat>
  <Paragraphs>64</Paragraphs>
  <Slides>9</Slides>
  <Notes>9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Lege presentatie</vt:lpstr>
      <vt:lpstr>Zernike Energietransitie Science Park (ZESP)</vt:lpstr>
      <vt:lpstr>ZESP</vt:lpstr>
      <vt:lpstr>ZESP</vt:lpstr>
      <vt:lpstr>ZESP</vt:lpstr>
      <vt:lpstr>ZESP</vt:lpstr>
      <vt:lpstr>ZESP</vt:lpstr>
      <vt:lpstr>ZESP</vt:lpstr>
      <vt:lpstr>ZESP</vt:lpstr>
      <vt:lpstr>Bedankt voor uw aandacht </vt:lpstr>
    </vt:vector>
  </TitlesOfParts>
  <Company>RCLM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VAN DE PRESENTATIE</dc:title>
  <dc:creator>Ruben van der Made</dc:creator>
  <cp:lastModifiedBy>boan</cp:lastModifiedBy>
  <cp:revision>59</cp:revision>
  <cp:lastPrinted>2008-02-25T09:14:55Z</cp:lastPrinted>
  <dcterms:created xsi:type="dcterms:W3CDTF">2008-01-28T12:56:33Z</dcterms:created>
  <dcterms:modified xsi:type="dcterms:W3CDTF">2010-11-17T11:42:25Z</dcterms:modified>
</cp:coreProperties>
</file>